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91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to_chip_logo.png"/>
          <p:cNvPicPr>
            <a:picLocks noChangeAspect="1"/>
          </p:cNvPicPr>
          <p:nvPr/>
        </p:nvPicPr>
        <p:blipFill>
          <a:blip r:embed="rId2"/>
          <a:srcRect l="23786" t="30768" r="23666" b="29916"/>
          <a:stretch>
            <a:fillRect/>
          </a:stretch>
        </p:blipFill>
        <p:spPr>
          <a:xfrm>
            <a:off x="228599" y="-21090"/>
            <a:ext cx="1932039" cy="10223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0" y="256032"/>
            <a:ext cx="4069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latin typeface="Arial"/>
              </a:rPr>
              <a:t>October 18–19, 2026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040" y="987552"/>
            <a:ext cx="11548872" cy="13716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325880"/>
            <a:ext cx="10927080" cy="4892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latin typeface="Arial"/>
              </a:defRPr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7872A8-8923-6B69-487A-4D047E22E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to_chip_logo.png">
            <a:extLst>
              <a:ext uri="{FF2B5EF4-FFF2-40B4-BE49-F238E27FC236}">
                <a16:creationId xmlns:a16="http://schemas.microsoft.com/office/drawing/2014/main" id="{834DC1DB-53F0-23C4-8BBF-461182781B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86" t="30768" r="23666" b="29916"/>
          <a:stretch>
            <a:fillRect/>
          </a:stretch>
        </p:blipFill>
        <p:spPr>
          <a:xfrm>
            <a:off x="228599" y="-21090"/>
            <a:ext cx="1932039" cy="10223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1E61311-3586-1CF8-5FFD-39AAFACBE591}"/>
              </a:ext>
            </a:extLst>
          </p:cNvPr>
          <p:cNvSpPr txBox="1"/>
          <p:nvPr/>
        </p:nvSpPr>
        <p:spPr>
          <a:xfrm>
            <a:off x="7772400" y="256032"/>
            <a:ext cx="4069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latin typeface="Arial"/>
              </a:rPr>
              <a:t>October 18–19,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3DC647-18CE-5CC9-7CC5-BEF4FA49936F}"/>
              </a:ext>
            </a:extLst>
          </p:cNvPr>
          <p:cNvSpPr/>
          <p:nvPr/>
        </p:nvSpPr>
        <p:spPr>
          <a:xfrm>
            <a:off x="320040" y="987552"/>
            <a:ext cx="11548872" cy="13716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605A2B-F7CA-9948-4B0E-EB11092433E2}"/>
              </a:ext>
            </a:extLst>
          </p:cNvPr>
          <p:cNvSpPr txBox="1"/>
          <p:nvPr/>
        </p:nvSpPr>
        <p:spPr>
          <a:xfrm>
            <a:off x="640080" y="1325880"/>
            <a:ext cx="10927080" cy="4892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latin typeface="Arial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9735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4EA94B-966C-1D82-ABC1-4D13348A2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to_chip_logo.png">
            <a:extLst>
              <a:ext uri="{FF2B5EF4-FFF2-40B4-BE49-F238E27FC236}">
                <a16:creationId xmlns:a16="http://schemas.microsoft.com/office/drawing/2014/main" id="{682C447A-02C5-7074-65C0-043BA4BBBD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86" t="30768" r="23666" b="29916"/>
          <a:stretch>
            <a:fillRect/>
          </a:stretch>
        </p:blipFill>
        <p:spPr>
          <a:xfrm>
            <a:off x="228599" y="-21090"/>
            <a:ext cx="1932039" cy="10223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5DC399-1974-BD49-5461-51640D81D696}"/>
              </a:ext>
            </a:extLst>
          </p:cNvPr>
          <p:cNvSpPr txBox="1"/>
          <p:nvPr/>
        </p:nvSpPr>
        <p:spPr>
          <a:xfrm>
            <a:off x="7772400" y="256032"/>
            <a:ext cx="4069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latin typeface="Arial"/>
              </a:rPr>
              <a:t>October 18–19,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849BA0-65F3-BF6A-64CE-155604E05B0E}"/>
              </a:ext>
            </a:extLst>
          </p:cNvPr>
          <p:cNvSpPr/>
          <p:nvPr/>
        </p:nvSpPr>
        <p:spPr>
          <a:xfrm>
            <a:off x="320040" y="987552"/>
            <a:ext cx="11548872" cy="13716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CAA063-0215-1778-B45B-1E89B6271DBE}"/>
              </a:ext>
            </a:extLst>
          </p:cNvPr>
          <p:cNvSpPr txBox="1"/>
          <p:nvPr/>
        </p:nvSpPr>
        <p:spPr>
          <a:xfrm>
            <a:off x="640080" y="1325880"/>
            <a:ext cx="10927080" cy="4892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latin typeface="Arial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0533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D5B25D-DF43-99B4-AA17-E1D0F4D46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to_chip_logo.png">
            <a:extLst>
              <a:ext uri="{FF2B5EF4-FFF2-40B4-BE49-F238E27FC236}">
                <a16:creationId xmlns:a16="http://schemas.microsoft.com/office/drawing/2014/main" id="{A9DE72DC-A9A9-3100-4B1D-D68E371BF9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86" t="30768" r="23666" b="29916"/>
          <a:stretch>
            <a:fillRect/>
          </a:stretch>
        </p:blipFill>
        <p:spPr>
          <a:xfrm>
            <a:off x="228599" y="-21090"/>
            <a:ext cx="1932039" cy="10223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9B8E2E-3A92-1506-6E3E-8E5F035D1358}"/>
              </a:ext>
            </a:extLst>
          </p:cNvPr>
          <p:cNvSpPr txBox="1"/>
          <p:nvPr/>
        </p:nvSpPr>
        <p:spPr>
          <a:xfrm>
            <a:off x="7772400" y="256032"/>
            <a:ext cx="4069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latin typeface="Arial"/>
              </a:rPr>
              <a:t>October 18–19,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5EFF3C-0BE7-7640-E45C-8ACEF89440D1}"/>
              </a:ext>
            </a:extLst>
          </p:cNvPr>
          <p:cNvSpPr/>
          <p:nvPr/>
        </p:nvSpPr>
        <p:spPr>
          <a:xfrm>
            <a:off x="320040" y="987552"/>
            <a:ext cx="11548872" cy="13716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890D3-14F5-5543-58DA-AF5275687A03}"/>
              </a:ext>
            </a:extLst>
          </p:cNvPr>
          <p:cNvSpPr txBox="1"/>
          <p:nvPr/>
        </p:nvSpPr>
        <p:spPr>
          <a:xfrm>
            <a:off x="640080" y="1325880"/>
            <a:ext cx="10927080" cy="4892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latin typeface="Arial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6297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C99577-5799-8A9F-2D95-3E486C933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to_chip_logo.png">
            <a:extLst>
              <a:ext uri="{FF2B5EF4-FFF2-40B4-BE49-F238E27FC236}">
                <a16:creationId xmlns:a16="http://schemas.microsoft.com/office/drawing/2014/main" id="{3C4EA2BF-0018-B28C-EADB-C469A1F6C9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86" t="30768" r="23666" b="29916"/>
          <a:stretch>
            <a:fillRect/>
          </a:stretch>
        </p:blipFill>
        <p:spPr>
          <a:xfrm>
            <a:off x="228599" y="-21090"/>
            <a:ext cx="1932039" cy="10223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06FE45-B117-419C-526C-2784005CCDD1}"/>
              </a:ext>
            </a:extLst>
          </p:cNvPr>
          <p:cNvSpPr txBox="1"/>
          <p:nvPr/>
        </p:nvSpPr>
        <p:spPr>
          <a:xfrm>
            <a:off x="7772400" y="256032"/>
            <a:ext cx="4069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latin typeface="Arial"/>
              </a:rPr>
              <a:t>October 18–19,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2AB810-FBA0-865C-9157-F31E293C0888}"/>
              </a:ext>
            </a:extLst>
          </p:cNvPr>
          <p:cNvSpPr/>
          <p:nvPr/>
        </p:nvSpPr>
        <p:spPr>
          <a:xfrm>
            <a:off x="320040" y="987552"/>
            <a:ext cx="11548872" cy="13716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476190-CD16-BB57-8B39-640C69284004}"/>
              </a:ext>
            </a:extLst>
          </p:cNvPr>
          <p:cNvSpPr txBox="1"/>
          <p:nvPr/>
        </p:nvSpPr>
        <p:spPr>
          <a:xfrm>
            <a:off x="640080" y="1325880"/>
            <a:ext cx="10927080" cy="4892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latin typeface="Arial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1483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9A56BA-60CA-9BAF-4DA6-0F7E51AF8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to_chip_logo.png">
            <a:extLst>
              <a:ext uri="{FF2B5EF4-FFF2-40B4-BE49-F238E27FC236}">
                <a16:creationId xmlns:a16="http://schemas.microsoft.com/office/drawing/2014/main" id="{237A006C-BA7B-BD2A-4A5D-B73203AC75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86" t="30768" r="23666" b="29916"/>
          <a:stretch>
            <a:fillRect/>
          </a:stretch>
        </p:blipFill>
        <p:spPr>
          <a:xfrm>
            <a:off x="228599" y="-21090"/>
            <a:ext cx="1932039" cy="10223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EC1A12-55CF-38C8-094C-322F16A569DB}"/>
              </a:ext>
            </a:extLst>
          </p:cNvPr>
          <p:cNvSpPr txBox="1"/>
          <p:nvPr/>
        </p:nvSpPr>
        <p:spPr>
          <a:xfrm>
            <a:off x="7772400" y="256032"/>
            <a:ext cx="4069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latin typeface="Arial"/>
              </a:rPr>
              <a:t>October 18–19,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B841B9-949B-52E5-64E3-43687EF439E7}"/>
              </a:ext>
            </a:extLst>
          </p:cNvPr>
          <p:cNvSpPr/>
          <p:nvPr/>
        </p:nvSpPr>
        <p:spPr>
          <a:xfrm>
            <a:off x="320040" y="987552"/>
            <a:ext cx="11548872" cy="13716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331B7E-961D-2D4E-35B3-FB545D90B804}"/>
              </a:ext>
            </a:extLst>
          </p:cNvPr>
          <p:cNvSpPr txBox="1"/>
          <p:nvPr/>
        </p:nvSpPr>
        <p:spPr>
          <a:xfrm>
            <a:off x="640080" y="1325880"/>
            <a:ext cx="10927080" cy="4892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latin typeface="Arial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0232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8EF8FF-256B-6ABC-069F-3970B6EC1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to_chip_logo.png">
            <a:extLst>
              <a:ext uri="{FF2B5EF4-FFF2-40B4-BE49-F238E27FC236}">
                <a16:creationId xmlns:a16="http://schemas.microsoft.com/office/drawing/2014/main" id="{61FAAA59-2401-ECE6-23CF-C0282D09F3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86" t="30768" r="23666" b="29916"/>
          <a:stretch>
            <a:fillRect/>
          </a:stretch>
        </p:blipFill>
        <p:spPr>
          <a:xfrm>
            <a:off x="228599" y="-21090"/>
            <a:ext cx="1932039" cy="10223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E3C3AB-0827-7626-3C2F-E44219A1FB85}"/>
              </a:ext>
            </a:extLst>
          </p:cNvPr>
          <p:cNvSpPr txBox="1"/>
          <p:nvPr/>
        </p:nvSpPr>
        <p:spPr>
          <a:xfrm>
            <a:off x="7772400" y="256032"/>
            <a:ext cx="4069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latin typeface="Arial"/>
              </a:rPr>
              <a:t>October 18–19,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825EC3-2DBF-2A66-14C0-E18AE7C24DA3}"/>
              </a:ext>
            </a:extLst>
          </p:cNvPr>
          <p:cNvSpPr/>
          <p:nvPr/>
        </p:nvSpPr>
        <p:spPr>
          <a:xfrm>
            <a:off x="320040" y="987552"/>
            <a:ext cx="11548872" cy="13716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44AA2A-5608-4150-C244-A2FF7CFE20F0}"/>
              </a:ext>
            </a:extLst>
          </p:cNvPr>
          <p:cNvSpPr txBox="1"/>
          <p:nvPr/>
        </p:nvSpPr>
        <p:spPr>
          <a:xfrm>
            <a:off x="640080" y="1325880"/>
            <a:ext cx="10927080" cy="4892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latin typeface="Arial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1604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2D2F56-E59C-3973-C91E-09338E69C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to_chip_logo.png">
            <a:extLst>
              <a:ext uri="{FF2B5EF4-FFF2-40B4-BE49-F238E27FC236}">
                <a16:creationId xmlns:a16="http://schemas.microsoft.com/office/drawing/2014/main" id="{A41E4616-EC7E-3791-BB02-05D1BFB522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86" t="30768" r="23666" b="29916"/>
          <a:stretch>
            <a:fillRect/>
          </a:stretch>
        </p:blipFill>
        <p:spPr>
          <a:xfrm>
            <a:off x="228599" y="-21090"/>
            <a:ext cx="1932039" cy="10223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00BA28-9F3A-DA25-C49E-09A877EE5F44}"/>
              </a:ext>
            </a:extLst>
          </p:cNvPr>
          <p:cNvSpPr txBox="1"/>
          <p:nvPr/>
        </p:nvSpPr>
        <p:spPr>
          <a:xfrm>
            <a:off x="7772400" y="256032"/>
            <a:ext cx="4069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latin typeface="Arial"/>
              </a:rPr>
              <a:t>October 18–19,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8FB913-424A-2EDD-5A91-29B466258231}"/>
              </a:ext>
            </a:extLst>
          </p:cNvPr>
          <p:cNvSpPr/>
          <p:nvPr/>
        </p:nvSpPr>
        <p:spPr>
          <a:xfrm>
            <a:off x="320040" y="987552"/>
            <a:ext cx="11548872" cy="13716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BA6DEC-DE9C-F91D-39AE-D944097996A8}"/>
              </a:ext>
            </a:extLst>
          </p:cNvPr>
          <p:cNvSpPr txBox="1"/>
          <p:nvPr/>
        </p:nvSpPr>
        <p:spPr>
          <a:xfrm>
            <a:off x="640080" y="1325880"/>
            <a:ext cx="10927080" cy="4892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latin typeface="Arial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7038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0386F4-F59E-8C9F-EE91-4A2461147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to_chip_logo.png">
            <a:extLst>
              <a:ext uri="{FF2B5EF4-FFF2-40B4-BE49-F238E27FC236}">
                <a16:creationId xmlns:a16="http://schemas.microsoft.com/office/drawing/2014/main" id="{A2D28635-4656-C37E-1AD9-2959B97005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86" t="30768" r="23666" b="29916"/>
          <a:stretch>
            <a:fillRect/>
          </a:stretch>
        </p:blipFill>
        <p:spPr>
          <a:xfrm>
            <a:off x="228599" y="-21090"/>
            <a:ext cx="1932039" cy="10223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8A8A91-B1E2-3D4B-0F2E-E75866365CC5}"/>
              </a:ext>
            </a:extLst>
          </p:cNvPr>
          <p:cNvSpPr txBox="1"/>
          <p:nvPr/>
        </p:nvSpPr>
        <p:spPr>
          <a:xfrm>
            <a:off x="7772400" y="256032"/>
            <a:ext cx="4069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latin typeface="Arial"/>
              </a:rPr>
              <a:t>October 18–19,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EC26FA-7D3A-B33F-4759-22337EFEC3AB}"/>
              </a:ext>
            </a:extLst>
          </p:cNvPr>
          <p:cNvSpPr/>
          <p:nvPr/>
        </p:nvSpPr>
        <p:spPr>
          <a:xfrm>
            <a:off x="320040" y="987552"/>
            <a:ext cx="11548872" cy="13716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9992CB-AF2D-24AA-77A0-180D8304C1D4}"/>
              </a:ext>
            </a:extLst>
          </p:cNvPr>
          <p:cNvSpPr txBox="1"/>
          <p:nvPr/>
        </p:nvSpPr>
        <p:spPr>
          <a:xfrm>
            <a:off x="640080" y="1325880"/>
            <a:ext cx="10927080" cy="4892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latin typeface="Arial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9245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5E2C17-2064-5C1C-F765-1AA50A090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to_chip_logo.png">
            <a:extLst>
              <a:ext uri="{FF2B5EF4-FFF2-40B4-BE49-F238E27FC236}">
                <a16:creationId xmlns:a16="http://schemas.microsoft.com/office/drawing/2014/main" id="{1C722B38-18D0-7AA6-4DD9-3AAFDDEF5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86" t="30768" r="23666" b="29916"/>
          <a:stretch>
            <a:fillRect/>
          </a:stretch>
        </p:blipFill>
        <p:spPr>
          <a:xfrm>
            <a:off x="228599" y="-21090"/>
            <a:ext cx="1932039" cy="10223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4018054-CC64-D119-E016-E5C03509D95C}"/>
              </a:ext>
            </a:extLst>
          </p:cNvPr>
          <p:cNvSpPr txBox="1"/>
          <p:nvPr/>
        </p:nvSpPr>
        <p:spPr>
          <a:xfrm>
            <a:off x="7772400" y="256032"/>
            <a:ext cx="4069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latin typeface="Arial"/>
              </a:rPr>
              <a:t>October 18–19,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36375B-4B57-17D9-E903-E6881B22E52A}"/>
              </a:ext>
            </a:extLst>
          </p:cNvPr>
          <p:cNvSpPr/>
          <p:nvPr/>
        </p:nvSpPr>
        <p:spPr>
          <a:xfrm>
            <a:off x="320040" y="987552"/>
            <a:ext cx="11548872" cy="13716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B7C0B-5C27-2A6A-DFB1-25832645E64E}"/>
              </a:ext>
            </a:extLst>
          </p:cNvPr>
          <p:cNvSpPr txBox="1"/>
          <p:nvPr/>
        </p:nvSpPr>
        <p:spPr>
          <a:xfrm>
            <a:off x="640080" y="1325880"/>
            <a:ext cx="10927080" cy="4892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latin typeface="Arial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0786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40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Marianna</dc:creator>
  <cp:keywords/>
  <dc:description>generated using python-pptx</dc:description>
  <cp:lastModifiedBy>Marianna Brito</cp:lastModifiedBy>
  <cp:revision>2</cp:revision>
  <dcterms:created xsi:type="dcterms:W3CDTF">2013-01-27T09:14:16Z</dcterms:created>
  <dcterms:modified xsi:type="dcterms:W3CDTF">2026-08-31T11:29:21Z</dcterms:modified>
  <cp:category/>
</cp:coreProperties>
</file>